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9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98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23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01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698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69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49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69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275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61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27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064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4D43D-5CD1-314A-93E2-2D5B3AD45928}" type="datetimeFigureOut">
              <a:rPr lang="en-US" smtClean="0"/>
              <a:t>12/24/19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FBA4E-13A2-D54F-B311-0C85924E1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39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017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440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7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54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8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54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8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54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8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54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8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54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8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54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8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54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18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54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On-screen Show 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iqt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sunil maharjan</dc:creator>
  <cp:lastModifiedBy>sunil maharjan</cp:lastModifiedBy>
  <cp:revision>1</cp:revision>
  <dcterms:created xsi:type="dcterms:W3CDTF">2019-12-24T16:16:13Z</dcterms:created>
  <dcterms:modified xsi:type="dcterms:W3CDTF">2019-12-24T16:18:34Z</dcterms:modified>
</cp:coreProperties>
</file>

<file path=docProps/thumbnail.jpeg>
</file>